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7" r:id="rId3"/>
    <p:sldId id="260" r:id="rId4"/>
    <p:sldId id="261" r:id="rId5"/>
    <p:sldId id="281" r:id="rId6"/>
    <p:sldId id="265" r:id="rId7"/>
    <p:sldId id="266" r:id="rId8"/>
    <p:sldId id="285" r:id="rId9"/>
    <p:sldId id="270" r:id="rId10"/>
    <p:sldId id="258" r:id="rId11"/>
    <p:sldId id="259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439B67-FC5D-979A-A012-EE18F88871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A09D0E6-B36E-EAEE-E12C-D2CC686580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CCED38-FE5E-70D6-A253-79FBF6233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97BD69-927E-D3C4-3A3B-EC204A79D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007036-2B19-276A-5FA1-4EF076797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69432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D3961-9268-75F4-A52D-9FA657B66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7AB908-E8E3-A3BD-BD8B-C4ECCBD9E8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1D2E89-6EB9-71E0-E0C1-E5114D17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E6A8CE-86F0-91B3-B686-08DA7B15E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035849-E18D-D4F5-8098-DE5192F87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88446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D4ABC7-9AB5-58E3-001A-C25B7CF65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58F8EA-CBAA-920E-10AA-8EA8BDEE8C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F0D381-6595-0E80-0F26-3DAE2A887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7CD9EF-54F7-9388-5013-55425304B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9E045F-846F-8559-349F-18CBD30D9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07645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C8309-46BB-35CC-61F3-805C64ABA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EF05D5-8748-BF03-C748-2D8DAAAE3C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5E43A1-E048-4176-E24E-B2C619EA1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7D82EA3-D74B-38DE-9B3A-824D81FBB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12ABD8-F6AF-B2F8-42D4-7C67E943A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A084E0-8D99-95FE-779A-2FF05899D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105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21E42-8E60-52C2-859A-38A914641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407CB4-BEEF-723E-A512-511E6C6D0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C668B0-19F9-D642-E4F9-3A1DECA58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94B4DE7-4D9D-BDDC-3B76-3E1E42B73C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EBECA9D-ECC1-C706-6579-038152BC08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BB95918-4B10-790A-DC6B-151705341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25BFE56-EF3B-D1B5-7D3E-ED6E42B24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BC4D5B9-47FC-CDDA-D25C-5C756BA24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53161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E05E66-C2B2-435D-A21E-E57A112F9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11E0AC-F6E6-AD05-7771-900EDF670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0B57DF2-FCA0-06EE-CA94-D6165949C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47FE239-7B55-FF59-EA6B-33EC2460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89204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89BF58A-DAF0-974C-1361-0440DB8FA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C34088B-4B93-AB7A-D3F9-DD9A0AF2D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AEE47E9-AE81-CD2A-AF31-9AABC3EEA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1448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9D248-0F1D-D55E-7E43-468ECDC7C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70C178-DF10-EF65-759F-B0906AA5B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A75543-BEFE-09E7-54EC-87D62813F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6D890E-A59F-C89C-C986-ADB580B48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61A2C1-CBB7-672E-EB37-D5FA14E9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131CDE-CC80-9D1A-8615-D4F001A7A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05608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80D2E-5408-0630-D161-C31772001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ED6F48-A62E-E17A-F585-B0E41F41D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86F754-EFBC-8716-5642-57AE72699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9CE303-0235-7A0E-D24E-35677FC51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58F279-FEF2-3817-23CD-26A42137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3777DD-494A-A9EC-32EF-361246183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4998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8456CD-9409-FCB8-04E2-CF915EA10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C0252F-4F67-F7D4-1C6E-9AD15B31B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A12A62-7436-9C57-0830-1D5F8AF40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091920-3B9C-1686-85AE-2899079FE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4677DD-6A4E-C8F0-245C-A80AC6708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0015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1D7054A-BB41-E8A8-0111-33C33E3632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9D1CDC-7E27-5312-D800-55CC3A138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659B56-EEB3-2624-19BB-5C60B1EBC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FD687D-0D69-8030-CBD0-75C30E81A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434B28-D169-1C27-3516-92707FDAC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6288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9BC583-627A-372D-8E97-FCE5CC96B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4ED0D0-D5A6-7F75-A804-3C11D76A7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221D14-CC61-AFEF-132A-DF0381CA33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955BD-B9B7-4B3C-9BB0-3CE730E582B4}" type="datetimeFigureOut">
              <a:rPr lang="fr-CA" smtClean="0"/>
              <a:t>2023-02-09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B5E6AD-B7A8-B616-B7E6-0EB5B7B0B7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1D5907-1B90-3C63-DAFD-1E8CFDC8E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FAB23-A967-4B46-BB54-09DB6929BD78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1138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E11776-82DA-6465-E6E2-1DD8F8353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237" y="1182342"/>
            <a:ext cx="9030960" cy="3486637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0B07554B-DF6E-89C7-CE5B-8CAED4C2B912}"/>
              </a:ext>
            </a:extLst>
          </p:cNvPr>
          <p:cNvSpPr/>
          <p:nvPr/>
        </p:nvSpPr>
        <p:spPr>
          <a:xfrm>
            <a:off x="6953161" y="1560352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00AC103-FD7D-00A5-424B-80E4E343EC54}"/>
              </a:ext>
            </a:extLst>
          </p:cNvPr>
          <p:cNvSpPr txBox="1"/>
          <p:nvPr/>
        </p:nvSpPr>
        <p:spPr>
          <a:xfrm>
            <a:off x="4169328" y="352338"/>
            <a:ext cx="134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/>
              <a:t>Modules = 1</a:t>
            </a:r>
          </a:p>
        </p:txBody>
      </p:sp>
    </p:spTree>
    <p:extLst>
      <p:ext uri="{BB962C8B-B14F-4D97-AF65-F5344CB8AC3E}">
        <p14:creationId xmlns:p14="http://schemas.microsoft.com/office/powerpoint/2010/main" val="3511141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5A3849A-BF7B-4A14-2809-C6BA42044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38" y="1013972"/>
            <a:ext cx="8769354" cy="5569624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EE767F87-E1B6-4CF9-1DF6-484FCF0FCFD9}"/>
              </a:ext>
            </a:extLst>
          </p:cNvPr>
          <p:cNvSpPr/>
          <p:nvPr/>
        </p:nvSpPr>
        <p:spPr>
          <a:xfrm>
            <a:off x="2885899" y="3392647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663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B6CB0D1-A2CA-7925-D66C-754C87E73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466" y="1047417"/>
            <a:ext cx="9793067" cy="476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02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037F8E-8961-90D2-EB2E-0A1999BA5008}"/>
              </a:ext>
            </a:extLst>
          </p:cNvPr>
          <p:cNvSpPr txBox="1"/>
          <p:nvPr/>
        </p:nvSpPr>
        <p:spPr>
          <a:xfrm>
            <a:off x="4935894" y="410547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/>
              <a:t>Modules = 10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28DF67B-A268-2F5D-54FB-716A8127A9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414" y="1476102"/>
            <a:ext cx="9107171" cy="3905795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2B5F575D-6415-6444-E0E8-97A132A2E8D4}"/>
              </a:ext>
            </a:extLst>
          </p:cNvPr>
          <p:cNvSpPr/>
          <p:nvPr/>
        </p:nvSpPr>
        <p:spPr>
          <a:xfrm>
            <a:off x="7288720" y="1904301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0218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037F8E-8961-90D2-EB2E-0A1999BA5008}"/>
              </a:ext>
            </a:extLst>
          </p:cNvPr>
          <p:cNvSpPr txBox="1"/>
          <p:nvPr/>
        </p:nvSpPr>
        <p:spPr>
          <a:xfrm>
            <a:off x="4935894" y="410547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/>
              <a:t>Modules = 10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F1B4B24-81C9-4453-EBFE-3E11C6BA9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566" y="1266349"/>
            <a:ext cx="7629967" cy="4901894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C5B57793-7CCA-9000-5CE0-DA068A7564C6}"/>
              </a:ext>
            </a:extLst>
          </p:cNvPr>
          <p:cNvSpPr/>
          <p:nvPr/>
        </p:nvSpPr>
        <p:spPr>
          <a:xfrm>
            <a:off x="3693667" y="3339791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54741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A50E8259-D4D7-5F10-0B3A-A89FD142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704" y="1280812"/>
            <a:ext cx="9078592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60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B1DD2BB-0A4B-83DC-D3ED-DC125B54026F}"/>
              </a:ext>
            </a:extLst>
          </p:cNvPr>
          <p:cNvSpPr txBox="1"/>
          <p:nvPr/>
        </p:nvSpPr>
        <p:spPr>
          <a:xfrm>
            <a:off x="4935894" y="410547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/>
              <a:t>Modules = 20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148B397-35AF-8D73-528C-72890454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230" y="1490392"/>
            <a:ext cx="9421540" cy="3877216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4C0D2EE2-5224-51EC-E3DC-8231ED407CCF}"/>
              </a:ext>
            </a:extLst>
          </p:cNvPr>
          <p:cNvSpPr/>
          <p:nvPr/>
        </p:nvSpPr>
        <p:spPr>
          <a:xfrm>
            <a:off x="7255164" y="1963023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16147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B1DD2BB-0A4B-83DC-D3ED-DC125B54026F}"/>
              </a:ext>
            </a:extLst>
          </p:cNvPr>
          <p:cNvSpPr txBox="1"/>
          <p:nvPr/>
        </p:nvSpPr>
        <p:spPr>
          <a:xfrm>
            <a:off x="4935894" y="410547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/>
              <a:t>Modules = 20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FD36431-A011-AC26-37E8-2B63C74E1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478" y="991356"/>
            <a:ext cx="8014566" cy="4875287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C4D20C92-93F8-ED61-1A17-ED3E186503F9}"/>
              </a:ext>
            </a:extLst>
          </p:cNvPr>
          <p:cNvSpPr/>
          <p:nvPr/>
        </p:nvSpPr>
        <p:spPr>
          <a:xfrm>
            <a:off x="2451440" y="3112315"/>
            <a:ext cx="2484454" cy="377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83026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0F7577BE-9B3F-B532-6D88-B7F03AA97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71" y="999786"/>
            <a:ext cx="10078857" cy="485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17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99C27B0-5E8D-117D-89F0-3EA186449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602" y="459138"/>
            <a:ext cx="5886350" cy="593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28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3E5E6C-D2D1-B511-C467-0E41E9CEB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68" y="361210"/>
            <a:ext cx="7783011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7797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1274</TotalTime>
  <Words>15</Words>
  <Application>Microsoft Office PowerPoint</Application>
  <PresentationFormat>Grand écran</PresentationFormat>
  <Paragraphs>5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Ege Dundar</dc:creator>
  <cp:lastModifiedBy>Ege Dundar</cp:lastModifiedBy>
  <cp:revision>10</cp:revision>
  <dcterms:created xsi:type="dcterms:W3CDTF">2023-02-08T15:16:12Z</dcterms:created>
  <dcterms:modified xsi:type="dcterms:W3CDTF">2023-02-09T22:49:18Z</dcterms:modified>
</cp:coreProperties>
</file>