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2" autoAdjust="0"/>
    <p:restoredTop sz="94660"/>
  </p:normalViewPr>
  <p:slideViewPr>
    <p:cSldViewPr snapToGrid="0">
      <p:cViewPr varScale="1">
        <p:scale>
          <a:sx n="77" d="100"/>
          <a:sy n="77" d="100"/>
        </p:scale>
        <p:origin x="65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6D343-4FF8-4B56-88ED-AAC14FF857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C2810B-E5E7-48CA-BD64-E2A855504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F057A6-3D7B-4F23-A785-2156B1124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C77F8-1492-4403-963C-B8273FAE0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32FBE-E96B-44C1-8A7F-563A08ECE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77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BFB3F-9262-4ECF-91A1-A4E8E804B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157C7-A054-4208-910F-C6D77577AD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623679-470B-4FFA-A10B-6934CC2A4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63755-4873-413A-8B71-2C98DB525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2FFCA-0760-483D-8ECF-06535BB58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233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8F42B-3D5D-4A39-9945-597E972CB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1A3791-35C7-4ADA-A62E-3EDC5C34E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BFC29-86BC-493B-83C2-35373585C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A500C-F798-41CC-8CEA-505BA9E29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6DF43-3585-457D-AA76-0FE970C74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91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78BA-5BF0-4E0D-9151-87AFA974C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B2BCE-1B67-4788-9999-738D4B2E75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F8EC28-AEE0-4E5C-9338-3F4F734C3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F4A703-325E-4365-AE59-866E00106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684A87-7290-4FA5-927F-D508B4724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6A904-6C12-412F-A2A9-C24C576D3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86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7B06C-8DBF-4D60-ABC9-CF5C0C7AE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7A7617-4F6A-4AAB-A065-874484D8D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0F92B-DF56-43CA-9A7E-DB6964F5D4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F6E5A3-1250-45BB-803C-E7C88F952F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04A87E-8672-471A-B51B-FDBB7D103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6B9B71-69B9-4EAF-9B81-02E26B069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DA5F65-F6A3-407E-97BC-656F3CF7C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482BDF-555D-4E77-B511-2FC59025E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66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3758C-09B4-4EE7-8C61-708887F34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84A4B5-0418-40AD-AE9A-F51BBD6CD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AD7ACF-FDAD-4244-BC5A-F66B713D2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CE79C6-CD5D-486C-A2A5-63782917C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745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099CF8-BFA3-4510-8F15-B90674FE9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48CF67-60A4-4527-A737-C720B1A0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34E70C-ADFA-4A6E-B1DF-8403B53F8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605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EB574-5E10-4A05-9F47-35A643D6B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33F23-8373-4C58-BB6C-F02B458CA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AC6F55-0BDB-4677-9BCA-0EFAF38DC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B4EF4C-B56A-4BF1-BB73-C54DB79F3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B5EE32-4EC0-4295-AF46-4A40BEA07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CAC810-86D0-43F3-9F3B-E288CC1CB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2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99E3-6DD1-4713-BCBE-2A78B9B6A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74CEFA-98B3-413D-A268-C680D41BF6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94912B-DFE2-4E19-AB3B-AF58C445C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EED3F-BEBC-476C-A84B-98A1E735D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6F6605-28DD-4CAC-8DDF-3713EFA0C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1FE961-92DD-4783-AA79-AC8C37DA7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64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FEC4D-6B92-4A7A-8F93-0ADC14AB3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9C9B5B-05FD-4EA1-BA5A-48A2C5B8E7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E77A0A-63A7-4BD6-8D5F-F0501D7D4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1ACFF-DBDF-42C1-AE1A-16DA45DB4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D1303-5385-4B16-8215-CEF38B855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481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B04B88-3CE5-4CD8-8B34-B01C8DFCB5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E68261-579A-4762-819B-88B6E3343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D3737-7546-4084-9168-77D1CC411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0582B-F8A8-400D-843E-5AEF4578B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60ED8-3F0E-4922-A089-017A5BD64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333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543D71-3C3B-4244-BC3D-BB37A1A0A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467804-6C79-4092-A332-6F47ACF81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448E0-2D4B-431C-835F-4053D8CB4B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8D9A8-ED43-4860-BB3F-0CD73B8C85C2}" type="datetimeFigureOut">
              <a:rPr lang="en-US" smtClean="0"/>
              <a:t>9/22/2022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84099-4AEE-4D4A-8917-E2E9B1B19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88FBD-EC14-459B-A4DA-7233DE1901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922D0-47DA-4417-8950-B4850A859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980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47516-1ED3-40B5-A060-F042075D95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975005-4BC2-4EE9-8F0F-88A678A987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A9B157-75C4-4358-8979-BB653EEE9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737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Whisenhunt, Donald W (GE Research, US)</dc:creator>
  <cp:lastModifiedBy>Whisenhunt, Donald W (GE Research, US)</cp:lastModifiedBy>
  <cp:revision>1</cp:revision>
  <dcterms:created xsi:type="dcterms:W3CDTF">2022-09-22T14:34:58Z</dcterms:created>
  <dcterms:modified xsi:type="dcterms:W3CDTF">2022-09-22T14:36:16Z</dcterms:modified>
</cp:coreProperties>
</file>